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79" r:id="rId3"/>
    <p:sldMasterId id="2147483686" r:id="rId4"/>
    <p:sldMasterId id="2147483693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1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614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895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1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635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6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0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51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3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01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8676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7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60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235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741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5714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7544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6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0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877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4725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574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8001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72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70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272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272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06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98367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46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77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18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77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951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6261" y="1207072"/>
            <a:ext cx="10970956" cy="4513396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18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3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NI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090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4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6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NI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041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709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DCAF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5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Components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80119" y="1701388"/>
            <a:ext cx="4293785" cy="38665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chemeClr val="tx1"/>
                </a:solidFill>
              </a:rPr>
              <a:t>Configuration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30879" y="1594275"/>
            <a:ext cx="4324635" cy="40739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chemeClr val="tx1"/>
                </a:solidFill>
              </a:rPr>
              <a:t>Runtime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71542" y="2667035"/>
            <a:ext cx="3146791" cy="7454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137094" y="2679065"/>
            <a:ext cx="3040298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Editor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137094" y="3922508"/>
            <a:ext cx="8081239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668542" y="5889925"/>
            <a:ext cx="4167653" cy="6521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chemeClr val="tx1"/>
                </a:solidFill>
              </a:rPr>
              <a:t>Project Templates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9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983703" y="2313613"/>
            <a:ext cx="9427988" cy="3785851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 Designs (Modules)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5661" y="3320833"/>
            <a:ext cx="242451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69071" y="4872537"/>
            <a:ext cx="3040298" cy="77178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040542" y="3364457"/>
            <a:ext cx="2424515" cy="77178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Execution Process</a:t>
            </a:r>
            <a:endParaRPr lang="en-US" dirty="0"/>
          </a:p>
        </p:txBody>
      </p:sp>
      <p:cxnSp>
        <p:nvCxnSpPr>
          <p:cNvPr id="11" name="Elbow Connector 10"/>
          <p:cNvCxnSpPr>
            <a:stCxn id="5" idx="2"/>
            <a:endCxn id="6" idx="1"/>
          </p:cNvCxnSpPr>
          <p:nvPr/>
        </p:nvCxnSpPr>
        <p:spPr>
          <a:xfrm rot="16200000" flipH="1">
            <a:off x="2640590" y="3929949"/>
            <a:ext cx="1165811" cy="149115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2"/>
            <a:endCxn id="6" idx="3"/>
          </p:cNvCxnSpPr>
          <p:nvPr/>
        </p:nvCxnSpPr>
        <p:spPr>
          <a:xfrm rot="5400000">
            <a:off x="7069992" y="4075622"/>
            <a:ext cx="1122187" cy="12434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8508" y="4364182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Contains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0101" y="4292092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Contains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6007" y="1517507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5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CVT Engine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5635" y="1223199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Configuration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05196" y="4606045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Launcher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11089" y="46041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Runtime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763489" y="47565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Runtime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915889" y="49089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Runtime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68289" y="50613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Runtime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5763489" y="2413357"/>
            <a:ext cx="2248646" cy="1340427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19449" y="1223203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Control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005196" y="2805364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CVT Launcher</a:t>
            </a:r>
            <a:endParaRPr lang="en-US" dirty="0"/>
          </a:p>
        </p:txBody>
      </p:sp>
      <p:cxnSp>
        <p:nvCxnSpPr>
          <p:cNvPr id="16" name="Elbow Connector 15"/>
          <p:cNvCxnSpPr>
            <a:stCxn id="4" idx="2"/>
            <a:endCxn id="12" idx="1"/>
          </p:cNvCxnSpPr>
          <p:nvPr/>
        </p:nvCxnSpPr>
        <p:spPr>
          <a:xfrm rot="16200000" flipH="1">
            <a:off x="1611276" y="1687337"/>
            <a:ext cx="1306271" cy="14815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3"/>
            <a:endCxn id="6" idx="1"/>
          </p:cNvCxnSpPr>
          <p:nvPr/>
        </p:nvCxnSpPr>
        <p:spPr>
          <a:xfrm flipV="1">
            <a:off x="5221179" y="4880005"/>
            <a:ext cx="389910" cy="1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2"/>
            <a:endCxn id="5" idx="1"/>
          </p:cNvCxnSpPr>
          <p:nvPr/>
        </p:nvCxnSpPr>
        <p:spPr>
          <a:xfrm rot="16200000" flipH="1">
            <a:off x="710935" y="2587678"/>
            <a:ext cx="3106952" cy="14815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11" idx="1"/>
          </p:cNvCxnSpPr>
          <p:nvPr/>
        </p:nvCxnSpPr>
        <p:spPr>
          <a:xfrm>
            <a:off x="2631618" y="1499093"/>
            <a:ext cx="3087831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Up-Down Arrow 27"/>
          <p:cNvSpPr/>
          <p:nvPr/>
        </p:nvSpPr>
        <p:spPr>
          <a:xfrm>
            <a:off x="6639791" y="1774985"/>
            <a:ext cx="536489" cy="79157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-Down Arrow 28"/>
          <p:cNvSpPr/>
          <p:nvPr/>
        </p:nvSpPr>
        <p:spPr>
          <a:xfrm>
            <a:off x="6559195" y="3795348"/>
            <a:ext cx="536489" cy="79157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2" idx="3"/>
            <a:endCxn id="10" idx="2"/>
          </p:cNvCxnSpPr>
          <p:nvPr/>
        </p:nvCxnSpPr>
        <p:spPr>
          <a:xfrm>
            <a:off x="5221179" y="3081258"/>
            <a:ext cx="542310" cy="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20217" y="3907234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Module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307499" y="3907233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Module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442496" y="3907233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Module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9938" y="612742"/>
            <a:ext cx="10397765" cy="255715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5267571" y="320308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8771145" y="326017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>
            <a:off x="7067214" y="3211886"/>
            <a:ext cx="246195" cy="6736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27351" y="1770141"/>
            <a:ext cx="1641765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Configuration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967564" y="1770141"/>
            <a:ext cx="1392383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Engine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083707" y="1730335"/>
            <a:ext cx="1379704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 Engine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613924" y="1770141"/>
            <a:ext cx="3048065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47221" y="713116"/>
            <a:ext cx="28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Engine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6" name="Up Arrow 25"/>
          <p:cNvSpPr/>
          <p:nvPr/>
        </p:nvSpPr>
        <p:spPr>
          <a:xfrm rot="3039511">
            <a:off x="5610636" y="253957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>
            <a:off x="7057359" y="2481933"/>
            <a:ext cx="246195" cy="6736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 rot="8583264">
            <a:off x="8594483" y="2446435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13" idx="3"/>
            <a:endCxn id="21" idx="1"/>
          </p:cNvCxnSpPr>
          <p:nvPr/>
        </p:nvCxnSpPr>
        <p:spPr>
          <a:xfrm>
            <a:off x="5359947" y="2101035"/>
            <a:ext cx="2539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14" idx="1"/>
          </p:cNvCxnSpPr>
          <p:nvPr/>
        </p:nvCxnSpPr>
        <p:spPr>
          <a:xfrm>
            <a:off x="8661989" y="2101035"/>
            <a:ext cx="421718" cy="15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383861" y="1770141"/>
            <a:ext cx="1392383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Initialize Modules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12" idx="3"/>
            <a:endCxn id="35" idx="1"/>
          </p:cNvCxnSpPr>
          <p:nvPr/>
        </p:nvCxnSpPr>
        <p:spPr>
          <a:xfrm>
            <a:off x="2169116" y="2101035"/>
            <a:ext cx="214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3"/>
            <a:endCxn id="13" idx="1"/>
          </p:cNvCxnSpPr>
          <p:nvPr/>
        </p:nvCxnSpPr>
        <p:spPr>
          <a:xfrm>
            <a:off x="3776244" y="2101035"/>
            <a:ext cx="191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45484"/>
      </p:ext>
    </p:extLst>
  </p:cSld>
  <p:clrMapOvr>
    <a:masterClrMapping/>
  </p:clrMapOvr>
</p:sld>
</file>

<file path=ppt/theme/theme1.xml><?xml version="1.0" encoding="utf-8"?>
<a:theme xmlns:a="http://schemas.openxmlformats.org/drawingml/2006/main" name="1_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I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IWeekTemplate2014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Best Practices for Creating Configuration Files and Editors</Template>
  <TotalTime>584</TotalTime>
  <Words>64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Courier New</vt:lpstr>
      <vt:lpstr>Univers Com 45 Light</vt:lpstr>
      <vt:lpstr>Univers LT Std 45 Light</vt:lpstr>
      <vt:lpstr>1_External</vt:lpstr>
      <vt:lpstr>NI Confidential</vt:lpstr>
      <vt:lpstr>External</vt:lpstr>
      <vt:lpstr>Customer Confidential</vt:lpstr>
      <vt:lpstr>NIWeekTemplate2014</vt:lpstr>
      <vt:lpstr>1_Customer Confidential</vt:lpstr>
      <vt:lpstr>DCAF Architecture</vt:lpstr>
      <vt:lpstr>Overall Components</vt:lpstr>
      <vt:lpstr>Plugins Designs (Modules)</vt:lpstr>
      <vt:lpstr>CVT Engine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 Celis</cp:lastModifiedBy>
  <cp:revision>8</cp:revision>
  <dcterms:created xsi:type="dcterms:W3CDTF">2016-05-07T05:20:32Z</dcterms:created>
  <dcterms:modified xsi:type="dcterms:W3CDTF">2016-05-07T15:05:18Z</dcterms:modified>
</cp:coreProperties>
</file>